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4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2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AD36D-CB52-484B-82C6-30A3B5EFDB16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B575D-917F-4DF7-A33D-E21C541B584F}" type="slidenum">
              <a:rPr lang="en-IN" smtClean="0"/>
            </a:fld>
            <a:endParaRPr lang="en-I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solidFill>
                  <a:srgbClr val="0070C0"/>
                </a:solidFill>
              </a:rPr>
              <a:t>Temperature based on pin code or location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618" y="764373"/>
            <a:ext cx="10993582" cy="1293028"/>
          </a:xfrm>
        </p:spPr>
        <p:txBody>
          <a:bodyPr/>
          <a:lstStyle/>
          <a:p>
            <a:pPr algn="l"/>
            <a:r>
              <a:rPr lang="en-IN" b="1" u="sng" dirty="0">
                <a:solidFill>
                  <a:srgbClr val="0070C0"/>
                </a:solidFill>
              </a:rPr>
              <a:t>Table of contents</a:t>
            </a:r>
            <a:endParaRPr lang="en-IN" b="1" u="sng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the product</a:t>
            </a:r>
            <a:endParaRPr lang="en-IN" sz="3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endParaRPr lang="en-IN" sz="3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IN" sz="3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Dependencies</a:t>
            </a:r>
            <a:endParaRPr lang="en-IN" sz="3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u="sng" dirty="0">
              <a:solidFill>
                <a:srgbClr val="00B0F0"/>
              </a:solidFill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764373"/>
            <a:ext cx="7682345" cy="1293028"/>
          </a:xfrm>
        </p:spPr>
        <p:txBody>
          <a:bodyPr/>
          <a:lstStyle/>
          <a:p>
            <a:r>
              <a:rPr lang="en-IN" u="sng" dirty="0">
                <a:solidFill>
                  <a:srgbClr val="0070C0"/>
                </a:solidFill>
              </a:rPr>
              <a:t>Purpose of the product</a:t>
            </a:r>
            <a:endParaRPr lang="en-IN" u="sng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 purpose of this product is to provide a user-friendly and efficient </a:t>
            </a:r>
            <a:r>
              <a:rPr lang="en-US" sz="3200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solution for finding the temperature of a specific location based on either its pin code or geographic coordinates</a:t>
            </a:r>
            <a:r>
              <a:rPr lang="en-US" sz="32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 This tool will cater to a wide range of users, including travelers, weather enthusiasts, and anyone seeking up-to-date temperature information for a specific area.</a:t>
            </a:r>
            <a:endParaRPr lang="en-US" sz="32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indent="0"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364" y="764373"/>
            <a:ext cx="5555672" cy="1293028"/>
          </a:xfrm>
        </p:spPr>
        <p:txBody>
          <a:bodyPr>
            <a:normAutofit/>
          </a:bodyPr>
          <a:lstStyle/>
          <a:p>
            <a:pPr algn="l"/>
            <a:r>
              <a:rPr lang="en-IN" sz="4800" u="sng" dirty="0">
                <a:solidFill>
                  <a:srgbClr val="00B0F0"/>
                </a:solidFill>
              </a:rPr>
              <a:t>Users </a:t>
            </a:r>
            <a:r>
              <a:rPr lang="en-IN" sz="4800" u="sng" dirty="0"/>
              <a:t>  </a:t>
            </a:r>
            <a:endParaRPr lang="en-IN" sz="4800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32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User</a:t>
            </a:r>
            <a:r>
              <a:rPr lang="en-US" sz="32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: The end-user who interacts with the application to request temperature information for a particular location using either the </a:t>
            </a:r>
            <a:r>
              <a:rPr lang="en-US" sz="32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pincode</a:t>
            </a:r>
            <a:r>
              <a:rPr lang="en-US" sz="32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or geographic coordinates.</a:t>
            </a:r>
            <a:endParaRPr lang="en-US" sz="32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32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Location Data Provider</a:t>
            </a:r>
            <a:r>
              <a:rPr lang="en-US" sz="32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: The service or API that provides location data, including temperature, based on the user's query.</a:t>
            </a:r>
            <a:endParaRPr lang="en-US" sz="32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565" y="332509"/>
            <a:ext cx="4696690" cy="1163782"/>
          </a:xfrm>
        </p:spPr>
        <p:txBody>
          <a:bodyPr>
            <a:normAutofit/>
          </a:bodyPr>
          <a:lstStyle/>
          <a:p>
            <a:pPr algn="l"/>
            <a:r>
              <a:rPr lang="en-IN" sz="4800" u="sng" dirty="0">
                <a:solidFill>
                  <a:srgbClr val="00B0F0"/>
                </a:solidFill>
              </a:rPr>
              <a:t>Features</a:t>
            </a:r>
            <a:endParaRPr lang="en-IN" sz="4800" u="sng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96291"/>
            <a:ext cx="10820400" cy="4511040"/>
          </a:xfrm>
        </p:spPr>
        <p:txBody>
          <a:bodyPr>
            <a:normAutofit/>
          </a:bodyPr>
          <a:lstStyle/>
          <a:p>
            <a:pPr marL="457200" marR="0" indent="-45720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AutoNum type="arabicPeriod"/>
            </a:pPr>
            <a:r>
              <a:rPr lang="en-US" sz="20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Location Input:</a:t>
            </a:r>
            <a:endParaRPr lang="en-US" sz="2000" kern="1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   The user can enter either a pin code or geographic coordinates (latitude and longitude) as the location   query.</a:t>
            </a:r>
            <a:endParaRPr lang="en-US" sz="20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 system should validate the input to ensure it is a valid </a:t>
            </a:r>
            <a:r>
              <a:rPr lang="en-US" sz="2000" kern="1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pincode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or valid geographic coordinates.</a:t>
            </a:r>
            <a:endParaRPr lang="en-US" sz="20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2. </a:t>
            </a:r>
            <a:r>
              <a:rPr lang="en-US" sz="20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Location Data Retrieval</a:t>
            </a:r>
            <a:endParaRPr lang="en-US" sz="2000" kern="1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 system should interact with the designated location data provider to fetch temperature information for the given location.</a:t>
            </a:r>
            <a:endParaRPr lang="en-US" sz="20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If the input is a pin code, the system will use geocoding services to obtain the corresponding geographic coordinates.</a:t>
            </a:r>
            <a:endParaRPr lang="en-US" sz="20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If the input is geographic coordinates, the system will directly use them to fetch temperature data.</a:t>
            </a:r>
            <a:endParaRPr lang="en-US" sz="20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lang="en-US" sz="20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800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3. </a:t>
            </a:r>
            <a:r>
              <a:rPr lang="en-US" sz="2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Temperature Display</a:t>
            </a:r>
            <a:endParaRPr lang="en-US" sz="2800" kern="1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Once the location data is retrieved successfully, the system will display the current temperature in Celsius or Fahrenheit.</a:t>
            </a:r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400" y="764373"/>
            <a:ext cx="5727700" cy="1293028"/>
          </a:xfrm>
        </p:spPr>
        <p:txBody>
          <a:bodyPr>
            <a:normAutofit/>
          </a:bodyPr>
          <a:lstStyle/>
          <a:p>
            <a:pPr algn="l"/>
            <a:r>
              <a:rPr lang="en-IN" sz="4800" u="sng" dirty="0">
                <a:solidFill>
                  <a:srgbClr val="00B0F0"/>
                </a:solidFill>
              </a:rPr>
              <a:t>Dependencies</a:t>
            </a:r>
            <a:endParaRPr lang="en-IN" sz="4800" u="sng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43100"/>
            <a:ext cx="10820400" cy="4275585"/>
          </a:xfrm>
        </p:spPr>
        <p:txBody>
          <a:bodyPr>
            <a:normAutofit fontScale="92500" lnSpcReduction="10000"/>
          </a:bodyPr>
          <a:lstStyle/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600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1. </a:t>
            </a:r>
            <a:r>
              <a:rPr lang="en-US" sz="26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Location Data Provider API:</a:t>
            </a:r>
            <a:endParaRPr lang="en-US" sz="2600" kern="1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6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 system will rely on a third-party location data provider or weather API to fetch temperature data based on the given location query.</a:t>
            </a:r>
            <a:endParaRPr lang="en-US" sz="26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6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 availability and response time of this API will directly impact the system's performance.</a:t>
            </a:r>
            <a:endParaRPr lang="en-US" sz="26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600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2. </a:t>
            </a:r>
            <a:r>
              <a:rPr lang="en-US" sz="26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Geocoding Service (if using pin code):</a:t>
            </a:r>
            <a:endParaRPr lang="en-US" sz="2600" kern="1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6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If the user provides a pin code as input, the system will require access to a geocoding service to convert the pin code to geographic coordinates for fetching temperature data.</a:t>
            </a:r>
            <a:endParaRPr lang="en-US" sz="26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800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3. </a:t>
            </a:r>
            <a:r>
              <a:rPr lang="en-US" sz="2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Internet Connectivity:</a:t>
            </a:r>
            <a:endParaRPr lang="en-US" sz="2800" kern="1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 system will require a stable internet connection to interact with the location data provider API and retrieve temperature information.</a:t>
            </a:r>
            <a:endParaRPr lang="en-US" sz="28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800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4. </a:t>
            </a:r>
            <a:r>
              <a:rPr lang="en-US" sz="2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User Interface:</a:t>
            </a:r>
            <a:endParaRPr lang="en-US" sz="2800" kern="100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indent="0" algn="l">
              <a:lnSpc>
                <a:spcPct val="114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800" kern="1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 product will need a user interface (UI) through which the user can interact with the system, enter the location query, and view the temperature information.</a:t>
            </a:r>
            <a:endParaRPr lang="en-US" sz="2800" kern="1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n-IN" sz="5400" dirty="0">
              <a:highlight>
                <a:srgbClr val="FFFF00"/>
              </a:highligh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sz="6600" dirty="0">
              <a:solidFill>
                <a:srgbClr val="00B0F0"/>
              </a:solidFill>
            </a:endParaRPr>
          </a:p>
          <a:p>
            <a:pPr marL="0" indent="0">
              <a:buNone/>
            </a:pPr>
            <a:endParaRPr lang="en-IN" sz="6600" dirty="0">
              <a:solidFill>
                <a:srgbClr val="00B0F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0</TotalTime>
  <Words>2358</Words>
  <Application>WPS Presentation</Application>
  <PresentationFormat>Widescreen</PresentationFormat>
  <Paragraphs>54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Arial</vt:lpstr>
      <vt:lpstr>SimSun</vt:lpstr>
      <vt:lpstr>Wingdings</vt:lpstr>
      <vt:lpstr>Times New Roman</vt:lpstr>
      <vt:lpstr>Century Gothic</vt:lpstr>
      <vt:lpstr>Microsoft YaHei</vt:lpstr>
      <vt:lpstr>Arial Unicode MS</vt:lpstr>
      <vt:lpstr>Calibri</vt:lpstr>
      <vt:lpstr>Vapor Trail</vt:lpstr>
      <vt:lpstr>Temperature based on pin code or location</vt:lpstr>
      <vt:lpstr>Table of contents</vt:lpstr>
      <vt:lpstr>Purpose of the product</vt:lpstr>
      <vt:lpstr>Users   </vt:lpstr>
      <vt:lpstr>Features</vt:lpstr>
      <vt:lpstr>PowerPoint 演示文稿</vt:lpstr>
      <vt:lpstr>Dependencies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Temperature based on pin code or location</dc:title>
  <dc:creator>Lateral Entry CSE26</dc:creator>
  <cp:lastModifiedBy>91994</cp:lastModifiedBy>
  <cp:revision>12</cp:revision>
  <dcterms:created xsi:type="dcterms:W3CDTF">2023-07-03T09:02:00Z</dcterms:created>
  <dcterms:modified xsi:type="dcterms:W3CDTF">2023-07-07T13:24:21Z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E2FA185BA80E4CB3AF6261E937DCB80F</vt:lpwstr>
  </property>
  <property fmtid="{D5CDD505-2E9C-101B-9397-08002B2CF9AE}" pid="3" name="KSOProductBuildVer">
    <vt:lpwstr>1033-11.2.0.11537</vt:lpwstr>
  </property>
</Properties>
</file>

<file path=docProps/thumbnail.jpeg>
</file>